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61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3/11/17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3/11/17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3/11/17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3/11/17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3/11/17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3/11/17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3/11/17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0535"/>
            <a:ext cx="9249296" cy="557746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069975" y="645080"/>
            <a:ext cx="7606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Thank you for your generous support!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spd="slow" advClick="0" advTm="15000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Lawrence?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MG_033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88680">
            <a:off x="6763354" y="1245705"/>
            <a:ext cx="2172072" cy="231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916832"/>
            <a:ext cx="3215204" cy="420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6253">
            <a:off x="988680" y="1215431"/>
            <a:ext cx="2024494" cy="15180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31814">
            <a:off x="6178066" y="1472820"/>
            <a:ext cx="2160240" cy="1936044"/>
          </a:xfrm>
          <a:prstGeom prst="rect">
            <a:avLst/>
          </a:prstGeom>
        </p:spPr>
      </p:pic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rica trip  - 19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05332">
            <a:off x="5037571" y="1233611"/>
            <a:ext cx="2334756" cy="3055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1518</TotalTime>
  <Words>52</Words>
  <Application>Microsoft Macintosh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Brush Script MT</vt:lpstr>
      <vt:lpstr>Constantia</vt:lpstr>
      <vt:lpstr>Franklin Gothic Book</vt:lpstr>
      <vt:lpstr>Rage Italic</vt:lpstr>
      <vt:lpstr>Pushpin</vt:lpstr>
      <vt:lpstr>Our GCCC  Sponsor Child -  Lawrence</vt:lpstr>
      <vt:lpstr>Building a future for children in Zimbabwe</vt:lpstr>
      <vt:lpstr>PowerPoint Presentation</vt:lpstr>
      <vt:lpstr>What can I do to help Lawrence?</vt:lpstr>
      <vt:lpstr>You are making a difference in Lawrence’s life!</vt:lpstr>
      <vt:lpstr>Lawrence appreciates you!</vt:lpstr>
      <vt:lpstr>We need to cover the Christmas Holidays too!</vt:lpstr>
      <vt:lpstr>Pray for Lawrence this week!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39</cp:revision>
  <dcterms:created xsi:type="dcterms:W3CDTF">2014-03-23T21:36:37Z</dcterms:created>
  <dcterms:modified xsi:type="dcterms:W3CDTF">2017-11-03T00:36:52Z</dcterms:modified>
</cp:coreProperties>
</file>